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EEFD84B3-FEA0-4E52-8312-06061C313EEA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7277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75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EEFD84B3-FEA0-4E52-8312-06061C313EEA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1581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/>
            </a:pPr>
            <a:r>
              <a:rPr sz="2953"/>
              <a:t>Body Level One</a:t>
            </a:r>
          </a:p>
          <a:p>
            <a:pPr lvl="1">
              <a:defRPr sz="1800"/>
            </a:pPr>
            <a:r>
              <a:rPr sz="2953"/>
              <a:t>Body Level Two</a:t>
            </a:r>
          </a:p>
          <a:p>
            <a:pPr lvl="2">
              <a:defRPr sz="1800"/>
            </a:pPr>
            <a:r>
              <a:rPr sz="2953"/>
              <a:t>Body Level Three</a:t>
            </a:r>
          </a:p>
          <a:p>
            <a:pPr lvl="3">
              <a:defRPr sz="1800"/>
            </a:pPr>
            <a:r>
              <a:rPr sz="2953"/>
              <a:t>Body Level Four</a:t>
            </a:r>
          </a:p>
          <a:p>
            <a:pPr lvl="4">
              <a:defRPr sz="1800"/>
            </a:pPr>
            <a:r>
              <a:rPr sz="2953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34136134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170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EFD84B3-FEA0-4E52-8312-06061C313EEA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3173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27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119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602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95168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EEFD84B3-FEA0-4E52-8312-06061C313EEA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280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EEFD84B3-FEA0-4E52-8312-06061C313EEA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993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EEFD84B3-FEA0-4E52-8312-06061C313EEA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1982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title"/>
          </p:nvPr>
        </p:nvSpPr>
        <p:spPr>
          <a:xfrm>
            <a:off x="2928257" y="118507"/>
            <a:ext cx="8770571" cy="1560716"/>
          </a:xfrm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 dirty="0"/>
              <a:t>la CLOCHETTE</a:t>
            </a:r>
          </a:p>
        </p:txBody>
      </p:sp>
      <p:sp>
        <p:nvSpPr>
          <p:cNvPr id="99" name="Shape 99"/>
          <p:cNvSpPr/>
          <p:nvPr/>
        </p:nvSpPr>
        <p:spPr>
          <a:xfrm>
            <a:off x="2928257" y="1386123"/>
            <a:ext cx="9076509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953" i="1" dirty="0" smtClean="0"/>
              <a:t>Caption this:</a:t>
            </a:r>
            <a:endParaRPr sz="2953" i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0" b="2603"/>
          <a:stretch/>
        </p:blipFill>
        <p:spPr>
          <a:xfrm>
            <a:off x="5012314" y="1011382"/>
            <a:ext cx="3592657" cy="568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44484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6877</TotalTime>
  <Words>5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Century Schoolbook</vt:lpstr>
      <vt:lpstr>Corbel</vt:lpstr>
      <vt:lpstr>Futura Condensed</vt:lpstr>
      <vt:lpstr>Feathered</vt:lpstr>
      <vt:lpstr>la CLOCHETTE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13</cp:revision>
  <dcterms:created xsi:type="dcterms:W3CDTF">2016-09-15T11:19:04Z</dcterms:created>
  <dcterms:modified xsi:type="dcterms:W3CDTF">2016-09-27T11:02:02Z</dcterms:modified>
</cp:coreProperties>
</file>